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5A51-7E65-47DC-A9E9-6E961DBE1F98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12777-C992-41F5-9586-ED7B8261C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12777-C992-41F5-9586-ED7B8261C3E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86742" cy="20717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Проживаем самоизоляцию без стресса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для родителей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учеников 2 -  4классов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4786322"/>
            <a:ext cx="4772036" cy="135732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Подготовила: педагог-психолог  высшей категории Сорока Наталья Анатольевна АНО СОШ «Ор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dirty="0"/>
          </a:p>
        </p:txBody>
      </p:sp>
      <p:pic>
        <p:nvPicPr>
          <p:cNvPr id="4" name="Рисунок 3" descr="ученик с родителям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071810"/>
            <a:ext cx="3327660" cy="33671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8291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Всё проходит, пойдёт и это!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Мы встретимся снова с вами и нашими учениками для новых побед и успехов!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Готовы принять ваши предложения и пожелания.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Обращайтесь за индивидуальными консультациями.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Будем рады вам помочь!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286808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Здравствуйте, уважаемые родители!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Ситуация вокруг самоизоляции стала большим испытанием для всех. Некоторые взрослые люди переживают её остро.  Стоит ли говорить, что детям ещё сложнее. Это связано с тем, что любая нестандартная ситуация требует мобилизации всех адаптационных возможностей. А у детей они сформированы недостаточно. Причём стресс проявляется в нескольких сферах: физической (на уровне организма), психологической (на уровне психики), социальной (на уровне контактов с окружающими).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398"/>
            <a:ext cx="8001056" cy="53578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Основное напряжение у детей и взрослых связано с тем, что достаточно резко изменился привычный уклад и ритм жизни. Дети особенно нуждаются в стабильности, чтобы чувствовать себя уверенно и нормально развиваться.  Чтобы помочь нашим деткам прожить непростые времена без сильного стресса важно постараться вернуть, по-возможности, привычные правила, традиции, ритуалы. Вместе с тем, привнести необходимые изменения, чтобы тренировать свои адаптационные возможности и возможности ваших детей.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43890" cy="7858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Вот несколько простых рекомендаций, которые могут помочь: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28736"/>
            <a:ext cx="7972452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Спокойствие, только спокойствие!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Старайтесь сохранять своё самообладание. Вы волнуетесь, а ребёнок волнуется ещё больше.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Одну минуточку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любой непонятной ситуации не старайтесь дать ответ или незамедлительно действовать. Скажите себе (и окружающим): «Мне нужна минута подумать».Возьмите паузу, подумайте или переключитесь на что-нибудь. А потом вернитесь и обдумайте ещё раз.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 anchor="t">
            <a:normAutofit fontScale="90000"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Режим – это важно!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Вместе с ребёнком определите и где-то обозначьте (напишите) режим дня и последовательность действий. Особое внимание следует уделить тому,  чтобы он вовремя ложился спать и вставал. А так же чтобы чередовался характер занятий: активное и пассивное. Важно делать динамические  паузы.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Рисунок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6" y="3786190"/>
            <a:ext cx="1810362" cy="271859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Привлекайте ребёнка к домашней работе.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поможет ему переключиться и снять эмоциональное напряжение. Эмоциональной разрядке так же способствует рисование, лепка, беседа, хобби и т.д.</a:t>
            </a:r>
          </a:p>
        </p:txBody>
      </p:sp>
      <p:pic>
        <p:nvPicPr>
          <p:cNvPr id="5" name="Рисунок 4" descr="мальчик со скворечнико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857628"/>
            <a:ext cx="2724153" cy="2362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143668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Позитив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ньюз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Проследите за тем, что смотрит ваш ребёнок по ТВ или в интернете. Объявите мораторий на страшилки, боевики, триллеры и т.д.Эмоционально все итак напряжены, а эти жанры только добавляют беспокойства. Старайтесь не обсуждать при  ребёнке «взрослые» новости и проблемы. Посмотрите советский детский фильм. У вас могут появиться общие темы для беседы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мальчик  компьютером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643314"/>
            <a:ext cx="2837237" cy="2667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  <a:p>
            <a:pPr algn="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Право на выражение эмоций.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понимание отнеситесь к проявлению эмоций детей, особенно негативных. У ребёнка есть право на слёзы, раздражение, тревогу. Впрочем как у вас. Просто обнимите его, дайте возможность почувствовать что вы слышите, понимаете и принимаете ребёнка. В этом и есть психологическая поддержка.</a:t>
            </a:r>
          </a:p>
        </p:txBody>
      </p:sp>
      <p:pic>
        <p:nvPicPr>
          <p:cNvPr id="4" name="Рисунок 3" descr="3 ребен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142984"/>
            <a:ext cx="2500330" cy="2010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143536"/>
          </a:xfrm>
        </p:spPr>
        <p:txBody>
          <a:bodyPr numCol="1"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Родители -  тоже люди.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Старайтесь каждый день или в два дня раз найти время и место, чтобы побыть наедине с собой. Для этого и нужен распорядок дня. Дайте себе возможность 15-20 минут почитать, принять ванну, просто прилечь, послушать музыку. Хорошо, если возможность уединиться ненадолго у каждого члена семьи.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329</TotalTime>
  <Words>471</Words>
  <PresentationFormat>Экран (4:3)</PresentationFormat>
  <Paragraphs>29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Проживаем самоизоляцию без стресса Рекомендации для родителей  учеников 2 -  4классов</vt:lpstr>
      <vt:lpstr>Слайд 2</vt:lpstr>
      <vt:lpstr>Слайд 3</vt:lpstr>
      <vt:lpstr>Вот несколько простых рекомендаций, которые могут помочь:</vt:lpstr>
      <vt:lpstr>                            Режим – это важно!        Вместе с ребёнком определите и где-то обозначьте (напишите) режим дня и последовательность действий. Особое внимание следует уделить тому,  чтобы он вовремя ложился спать и вставал. А так же чтобы чередовался характер занятий: активное и пассивное. Важно делать динамические  паузы.</vt:lpstr>
      <vt:lpstr>Слайд 6</vt:lpstr>
      <vt:lpstr>Слайд 7</vt:lpstr>
      <vt:lpstr>Слайд 8</vt:lpstr>
      <vt:lpstr>Слайд 9</vt:lpstr>
      <vt:lpstr> Всё проходит, пойдёт и это! Мы встретимся снова с вами и нашими учениками для новых побед и успехов!  Готовы принять ваши предложения и пожелания.  Обращайтесь за индивидуальными консультациями.  Будем рады вам помочь!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Проживаем самоизоляцию без стресса Рекомендации для родителей учеников 2 -  4классов</dc:title>
  <dc:creator>User</dc:creator>
  <cp:lastModifiedBy>User</cp:lastModifiedBy>
  <cp:revision>34</cp:revision>
  <dcterms:created xsi:type="dcterms:W3CDTF">2020-04-06T08:13:07Z</dcterms:created>
  <dcterms:modified xsi:type="dcterms:W3CDTF">2020-04-14T20:08:24Z</dcterms:modified>
</cp:coreProperties>
</file>